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65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5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>
            <a:extLst>
              <a:ext uri="{FF2B5EF4-FFF2-40B4-BE49-F238E27FC236}">
                <a16:creationId xmlns:a16="http://schemas.microsoft.com/office/drawing/2014/main" id="{BEED69C5-171C-0566-2D6E-286BDFE9209B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497956" y="403194"/>
            <a:ext cx="10672411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800" b="0" i="0" cap="all" baseline="0">
                <a:solidFill>
                  <a:srgbClr val="18303B"/>
                </a:solidFill>
                <a:latin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9A3DC3-C7C6-645E-B34C-25A5965CF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475" y="1831975"/>
            <a:ext cx="10671175" cy="450503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EECDEB6-7393-BA9E-0022-F8D923B09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442BB1-7E3E-A120-7B44-49AEB2058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801219-E0B3-FF56-38E8-21FECBBD8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7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0C2708-5B69-402B-C1BF-9470F49CD91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60311" y="1832639"/>
            <a:ext cx="5184000" cy="4493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246F72-F777-B0D5-ED05-EBAA03E35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403225"/>
            <a:ext cx="10671175" cy="527050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26779E5-7FC4-B9F7-547C-06EA5ECD1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56" y="1005859"/>
            <a:ext cx="10671175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B4D360-F78B-3889-2355-4609C2046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28114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D453D18-0A54-F164-326F-D89E3D1E9B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8343" y="467833"/>
            <a:ext cx="5222662" cy="5975497"/>
          </a:xfrm>
          <a:prstGeom prst="snip2DiagRect">
            <a:avLst>
              <a:gd name="adj1" fmla="val 0"/>
              <a:gd name="adj2" fmla="val 2960"/>
            </a:avLst>
          </a:prstGeom>
          <a:solidFill>
            <a:schemeClr val="bg1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F35A68-975B-C6B4-D019-C7D14095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550" y="2468644"/>
            <a:ext cx="4513222" cy="367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43C863E-7D3D-2A59-2A33-FDCA2219CA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549" y="1822224"/>
            <a:ext cx="4513223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92F2549-3244-807B-09F3-597745977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549" y="714079"/>
            <a:ext cx="4513223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F94FB47-0B0E-A238-EA77-517F23B97F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8540" y="0"/>
            <a:ext cx="542260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en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F9BEF2-D647-D811-87CC-AA0C7E1F8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958" y="2498650"/>
            <a:ext cx="4967178" cy="1637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E2FF1111-3549-606A-CC21-59492225E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018" y="4359350"/>
            <a:ext cx="9069571" cy="1988288"/>
          </a:xfrm>
          <a:prstGeom prst="snip2DiagRect">
            <a:avLst>
              <a:gd name="adj1" fmla="val 0"/>
              <a:gd name="adj2" fmla="val 6021"/>
            </a:avLst>
          </a:prstGeom>
          <a:solidFill>
            <a:srgbClr val="18303B"/>
          </a:solidFill>
          <a:effectLst>
            <a:outerShdw blurRad="254000" dist="165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18303B"/>
                </a:solidFill>
              </a:defRPr>
            </a:lvl1pPr>
          </a:lstStyle>
          <a:p>
            <a:pPr lvl="0"/>
            <a:endParaRPr lang="en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4CEA1F-FC69-1D35-BE8A-74DAA7D782D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7957" y="4561392"/>
            <a:ext cx="8465289" cy="1562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5D59804-24B3-7C77-3283-6BD93C33C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57" y="372114"/>
            <a:ext cx="4967178" cy="988773"/>
          </a:xfrm>
        </p:spPr>
        <p:txBody>
          <a:bodyPr>
            <a:noAutofit/>
          </a:bodyPr>
          <a:lstStyle>
            <a:lvl1pPr>
              <a:defRPr sz="3800" b="1" i="0">
                <a:latin typeface="Montserrat Black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TITLE</a:t>
            </a:r>
            <a:endParaRPr lang="en-NL" baseline="0" dirty="0">
              <a:solidFill>
                <a:srgbClr val="18303B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E4513EB-0395-33A8-C861-F556F6884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56" y="1607054"/>
            <a:ext cx="4967178" cy="527050"/>
          </a:xfrm>
        </p:spPr>
        <p:txBody>
          <a:bodyPr>
            <a:noAutofit/>
          </a:bodyPr>
          <a:lstStyle>
            <a:lvl1pPr>
              <a:defRPr sz="3000" b="1" i="0">
                <a:solidFill>
                  <a:srgbClr val="A9520E"/>
                </a:solidFill>
                <a:latin typeface="Montserrat" pitchFamily="2" charset="77"/>
              </a:defRPr>
            </a:lvl1pPr>
          </a:lstStyle>
          <a:p>
            <a:r>
              <a:rPr lang="en-GB" baseline="0" dirty="0">
                <a:solidFill>
                  <a:srgbClr val="18303B"/>
                </a:solidFill>
              </a:rPr>
              <a:t>Click to add subtitle</a:t>
            </a:r>
            <a:endParaRPr lang="en-NL" baseline="0" dirty="0">
              <a:solidFill>
                <a:srgbClr val="183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2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0639B6-4150-FF72-10D2-E7D34592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0A9660-56F6-6705-FBFB-2E5B71A1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2639"/>
            <a:ext cx="10685721" cy="466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7201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DDBD32D-803D-B443-B5D5-FBD960D7A6F0}"/>
              </a:ext>
            </a:extLst>
          </p:cNvPr>
          <p:cNvSpPr txBox="1"/>
          <p:nvPr/>
        </p:nvSpPr>
        <p:spPr>
          <a:xfrm>
            <a:off x="97182" y="640522"/>
            <a:ext cx="1140128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TEMPLATE INSTRUCTION: DELETE AFTER READING</a:t>
            </a:r>
            <a:endParaRPr lang="en-GB" b="0" dirty="0">
              <a:effectLst/>
            </a:endParaRPr>
          </a:p>
          <a:p>
            <a:pPr rtl="0" fontAlgn="base"/>
            <a:endParaRPr lang="en-GB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en-GB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Instructions on the use of the </a:t>
            </a:r>
            <a:r>
              <a:rPr lang="en-GB" b="1" u="sng" dirty="0"/>
              <a:t>Sixth EAGE Digitalization Conference &amp; Exhibition </a:t>
            </a:r>
            <a:r>
              <a:rPr lang="en-GB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PowerPoint Template. Delete this page from the final presentation!</a:t>
            </a:r>
            <a:endParaRPr lang="en-GB" sz="1800" b="1" i="0" u="sng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template has been designed to aid you in the preparation of your presentation at the Technical Programme of the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Sixth EAGE Digitalization Conference &amp; Exhibition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Stavanger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(9 – 12 March 2026). 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first &amp; second slide (page 2 &amp; 3) must be included. Presentation title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and (co-)author information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may be included on the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third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slide (page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4) or fourth slide (Page 5)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 may 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 the variations in page 5-8 for your presentation slides. The conference name and logo must remain in the right side of the slide.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Please note c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ompany or professional names and logos are allowed only on the last slide.</a:t>
            </a:r>
            <a:endParaRPr lang="en-GB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look forward to meeting you at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 Sixth EAGE Digitalization Conference &amp; Exhibition in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Stavanger!  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3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94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9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46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F57C-7FFB-5343-5A89-D206DC442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5D3B4-6016-5EA1-37C7-08149DF3A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62F0C-2922-DD6B-A213-AB006B3B0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A40B4-B2C6-0269-7827-FA4021462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998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9AF73-AFF2-D618-92AD-72B4DFFC1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8E15-2751-1823-AB65-269BDBFA6D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C1318-321D-E846-CE89-1DB467229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F2BEE-89F6-7AD5-54E9-E2F80DC55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79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E58412-2DA4-4597-310E-EBF4DA6DA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173A-BD7C-552F-99ED-FF8AF8584F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4D8E-3F4A-0B3E-EA42-20959A4210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569E7-A841-2AF7-56C2-502F12E32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DB638-7AB7-A470-4902-89E6CB4B1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182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A4588B-70E2-BFA2-9146-DB52A584E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C952-3D6C-FD68-5069-D22F23860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5F2FE-F681-EE77-E020-4E3398886A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B55F3-2059-6767-BF73-A1BC5F2BFF9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2BD7EC-4F00-4556-58C3-CAAC5CE8C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F1293C-3F4E-6BA9-C261-5C17D3A23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2501643"/>
      </p:ext>
    </p:extLst>
  </p:cSld>
  <p:clrMapOvr>
    <a:masterClrMapping/>
  </p:clrMapOvr>
</p:sld>
</file>

<file path=ppt/theme/theme1.xml><?xml version="1.0" encoding="utf-8"?>
<a:theme xmlns:a="http://schemas.openxmlformats.org/drawingml/2006/main" name="DIGI26 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DIGI26 Title</Template>
  <TotalTime>49</TotalTime>
  <Words>166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Montserrat</vt:lpstr>
      <vt:lpstr>Montserrat Black</vt:lpstr>
      <vt:lpstr>DIGI26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11</cp:revision>
  <dcterms:created xsi:type="dcterms:W3CDTF">2025-12-03T07:26:36Z</dcterms:created>
  <dcterms:modified xsi:type="dcterms:W3CDTF">2025-12-03T12:59:29Z</dcterms:modified>
</cp:coreProperties>
</file>