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660"/>
  </p:normalViewPr>
  <p:slideViewPr>
    <p:cSldViewPr snapToGrid="0">
      <p:cViewPr varScale="1">
        <p:scale>
          <a:sx n="23" d="100"/>
          <a:sy n="23" d="100"/>
        </p:scale>
        <p:origin x="4280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71A1-FA25-487B-A0C3-FAE780ED91F6}" type="datetimeFigureOut">
              <a:rPr lang="en-MY" smtClean="0"/>
              <a:t>17/12/2025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F40-2F4E-40AB-8AFB-8F4EAC1821C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760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71A1-FA25-487B-A0C3-FAE780ED91F6}" type="datetimeFigureOut">
              <a:rPr lang="en-MY" smtClean="0"/>
              <a:t>17/12/2025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F40-2F4E-40AB-8AFB-8F4EAC1821C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203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71A1-FA25-487B-A0C3-FAE780ED91F6}" type="datetimeFigureOut">
              <a:rPr lang="en-MY" smtClean="0"/>
              <a:t>17/12/2025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F40-2F4E-40AB-8AFB-8F4EAC1821C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0848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71A1-FA25-487B-A0C3-FAE780ED91F6}" type="datetimeFigureOut">
              <a:rPr lang="en-MY" smtClean="0"/>
              <a:t>17/12/2025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F40-2F4E-40AB-8AFB-8F4EAC1821C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302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71A1-FA25-487B-A0C3-FAE780ED91F6}" type="datetimeFigureOut">
              <a:rPr lang="en-MY" smtClean="0"/>
              <a:t>17/12/2025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F40-2F4E-40AB-8AFB-8F4EAC1821C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6065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71A1-FA25-487B-A0C3-FAE780ED91F6}" type="datetimeFigureOut">
              <a:rPr lang="en-MY" smtClean="0"/>
              <a:t>17/12/2025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F40-2F4E-40AB-8AFB-8F4EAC1821C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444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71A1-FA25-487B-A0C3-FAE780ED91F6}" type="datetimeFigureOut">
              <a:rPr lang="en-MY" smtClean="0"/>
              <a:t>17/12/2025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F40-2F4E-40AB-8AFB-8F4EAC1821C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003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71A1-FA25-487B-A0C3-FAE780ED91F6}" type="datetimeFigureOut">
              <a:rPr lang="en-MY" smtClean="0"/>
              <a:t>17/12/2025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F40-2F4E-40AB-8AFB-8F4EAC1821C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6618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71A1-FA25-487B-A0C3-FAE780ED91F6}" type="datetimeFigureOut">
              <a:rPr lang="en-MY" smtClean="0"/>
              <a:t>17/12/2025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F40-2F4E-40AB-8AFB-8F4EAC1821C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201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71A1-FA25-487B-A0C3-FAE780ED91F6}" type="datetimeFigureOut">
              <a:rPr lang="en-MY" smtClean="0"/>
              <a:t>17/12/2025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F40-2F4E-40AB-8AFB-8F4EAC1821C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4163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71A1-FA25-487B-A0C3-FAE780ED91F6}" type="datetimeFigureOut">
              <a:rPr lang="en-MY" smtClean="0"/>
              <a:t>17/12/2025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9F40-2F4E-40AB-8AFB-8F4EAC1821C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245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0" y="3459891"/>
            <a:ext cx="26112371" cy="7685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738918"/>
            <a:ext cx="26112371" cy="24021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0" y="37393852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871A1-FA25-487B-A0C3-FAE780ED91F6}" type="datetimeFigureOut">
              <a:rPr lang="en-MY" smtClean="0"/>
              <a:t>17/12/2025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3" y="37420872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8" y="37393852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F49F40-2F4E-40AB-8AFB-8F4EAC1821C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079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4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Zamir Ahmad Zamani</dc:creator>
  <cp:lastModifiedBy>Zamir Ahmad Zamani</cp:lastModifiedBy>
  <cp:revision>1</cp:revision>
  <dcterms:created xsi:type="dcterms:W3CDTF">2025-12-17T09:44:20Z</dcterms:created>
  <dcterms:modified xsi:type="dcterms:W3CDTF">2025-12-17T09:57:56Z</dcterms:modified>
</cp:coreProperties>
</file>